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1666F-304D-8943-9AFE-5BDDA15853BB}" v="36" dt="2024-02-16T07:36:43.788"/>
    <p1510:client id="{2A2FD965-8AED-CC36-C3B8-FD377D7E8560}" v="1" dt="2024-02-16T07:33:58.819"/>
    <p1510:client id="{A9B75132-0AEB-43FC-BE99-C23BBE3D1952}" v="362" dt="2024-02-16T07:19:05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2A45673-0AC8-5D01-1490-F7CF9281D7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6" b="79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Times New Roman"/>
                <a:cs typeface="Calibri Light"/>
              </a:rPr>
              <a:t>Erasmus + week</a:t>
            </a: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Times New Roman"/>
                <a:cs typeface="Calibri"/>
              </a:rPr>
              <a:t>Made by Linn, Ina, Oscar, Leire, Maria, Marylou and Zuzanna</a:t>
            </a:r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4FCF1-0359-5BE9-426B-37B9F5BB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Monday 12.2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81380-44D3-81B8-62A2-C5DE1EF03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/>
                <a:cs typeface="Calibri"/>
              </a:rPr>
              <a:t>Yoga</a:t>
            </a:r>
          </a:p>
          <a:p>
            <a:r>
              <a:rPr lang="en-US">
                <a:latin typeface="Times New Roman"/>
                <a:cs typeface="Calibri"/>
              </a:rPr>
              <a:t>Amazing Race</a:t>
            </a:r>
          </a:p>
          <a:p>
            <a:r>
              <a:rPr lang="en-US">
                <a:latin typeface="Times New Roman"/>
                <a:cs typeface="Calibri"/>
              </a:rPr>
              <a:t>Skiing</a:t>
            </a:r>
          </a:p>
          <a:p>
            <a:r>
              <a:rPr lang="en-US">
                <a:latin typeface="Times New Roman"/>
                <a:cs typeface="Calibri"/>
              </a:rPr>
              <a:t>Dinner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F57579B-4B7A-8B8E-C818-E13C6F6AF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78" y="70429"/>
            <a:ext cx="3822892" cy="6787571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726266DC-53D1-89E8-EFDD-C0F660673D33}"/>
              </a:ext>
            </a:extLst>
          </p:cNvPr>
          <p:cNvSpPr/>
          <p:nvPr/>
        </p:nvSpPr>
        <p:spPr>
          <a:xfrm rot="720000">
            <a:off x="10028530" y="758800"/>
            <a:ext cx="927100" cy="85090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1E7415E4-D636-EB29-004B-214ABCC32F7A}"/>
              </a:ext>
            </a:extLst>
          </p:cNvPr>
          <p:cNvSpPr/>
          <p:nvPr/>
        </p:nvSpPr>
        <p:spPr>
          <a:xfrm rot="960000">
            <a:off x="9529336" y="2517966"/>
            <a:ext cx="1028700" cy="965200"/>
          </a:xfrm>
          <a:prstGeom prst="star5">
            <a:avLst/>
          </a:prstGeom>
          <a:solidFill>
            <a:srgbClr val="EEF7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63F441FB-DCE6-36F8-1F9A-C9D82C6E75E2}"/>
              </a:ext>
            </a:extLst>
          </p:cNvPr>
          <p:cNvSpPr/>
          <p:nvPr/>
        </p:nvSpPr>
        <p:spPr>
          <a:xfrm>
            <a:off x="10828313" y="1718489"/>
            <a:ext cx="711200" cy="673100"/>
          </a:xfrm>
          <a:prstGeom prst="star5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93EF-9B9C-7D21-616D-A417D1B4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Tuesday 13.2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F8A28-E4B1-94B9-EAFD-DF65FA026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/>
                <a:cs typeface="Calibri"/>
              </a:rPr>
              <a:t>Posters</a:t>
            </a:r>
          </a:p>
          <a:p>
            <a:r>
              <a:rPr lang="en-US">
                <a:latin typeface="Times New Roman"/>
                <a:cs typeface="Calibri"/>
              </a:rPr>
              <a:t>Baking and cooking</a:t>
            </a:r>
          </a:p>
          <a:p>
            <a:r>
              <a:rPr lang="en-US">
                <a:latin typeface="Times New Roman"/>
                <a:cs typeface="Calibri"/>
              </a:rPr>
              <a:t>Pizza evening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37701F5-71E4-899C-9F52-E7E220E39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25" y="182562"/>
            <a:ext cx="365721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2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143D-1234-A2C7-BD7A-0DEA56B3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Calibri Light"/>
              </a:rPr>
              <a:t>Wednesday 14.2</a:t>
            </a:r>
            <a:endParaRPr lang="en-US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485E-312C-38DB-28F0-420C38F75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/>
                <a:cs typeface="Calibri"/>
              </a:rPr>
              <a:t>Helsinki</a:t>
            </a:r>
          </a:p>
          <a:p>
            <a:r>
              <a:rPr lang="en-US" err="1">
                <a:latin typeface="Times New Roman"/>
                <a:cs typeface="Calibri"/>
              </a:rPr>
              <a:t>Sveaborg</a:t>
            </a:r>
            <a:endParaRPr lang="en-US">
              <a:latin typeface="Times New Roman"/>
              <a:cs typeface="Calibri"/>
            </a:endParaRPr>
          </a:p>
          <a:p>
            <a:r>
              <a:rPr lang="en-US">
                <a:latin typeface="Times New Roman"/>
                <a:cs typeface="Calibri"/>
              </a:rPr>
              <a:t>Shopping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A78843A-D3D9-6B6A-8D8B-A7D3D05EA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930"/>
            <a:ext cx="3607489" cy="635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2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6528F-B6CC-01CB-4B07-E434AEE9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Calibri Light"/>
              </a:rPr>
              <a:t>Thursday 15.2</a:t>
            </a:r>
            <a:endParaRPr lang="en-US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BC569-A483-8DA8-9778-D16524C9E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/>
                <a:cs typeface="Calibri"/>
              </a:rPr>
              <a:t>Ice skating</a:t>
            </a:r>
          </a:p>
          <a:p>
            <a:r>
              <a:rPr lang="en-US">
                <a:latin typeface="Times New Roman"/>
                <a:cs typeface="Calibri"/>
              </a:rPr>
              <a:t>Ordinary lesson</a:t>
            </a:r>
          </a:p>
          <a:p>
            <a:r>
              <a:rPr lang="en-US">
                <a:latin typeface="Times New Roman"/>
                <a:cs typeface="Calibri"/>
              </a:rPr>
              <a:t>Wellbeing workshop</a:t>
            </a:r>
          </a:p>
          <a:p>
            <a:r>
              <a:rPr lang="en-US">
                <a:latin typeface="Times New Roman"/>
                <a:cs typeface="Calibri"/>
              </a:rPr>
              <a:t>Karaoke night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A18F0A3-F3A5-54A8-208E-E649D1C5E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66" y="96428"/>
            <a:ext cx="3754244" cy="66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8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3B80-96C7-0A1C-6749-17CE0CB2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Calibri Light"/>
              </a:rPr>
              <a:t>Friday 16.2</a:t>
            </a:r>
            <a:endParaRPr lang="en-US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17E34-E791-D76D-8814-8DBC385A4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/>
                <a:cs typeface="Calibri"/>
              </a:rPr>
              <a:t>Evalution of the week</a:t>
            </a:r>
          </a:p>
          <a:p>
            <a:r>
              <a:rPr lang="en-US">
                <a:latin typeface="Times New Roman"/>
                <a:cs typeface="Calibri"/>
              </a:rPr>
              <a:t>Gamlas dans</a:t>
            </a:r>
          </a:p>
          <a:p>
            <a:r>
              <a:rPr lang="en-US">
                <a:latin typeface="Times New Roman"/>
                <a:cs typeface="Calibri"/>
              </a:rPr>
              <a:t>Outdoor activities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6055DD4-05FF-DC3F-2DFC-C2C83CB2E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990" y="1027906"/>
            <a:ext cx="3626810" cy="48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17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C27C6000EC40459B0297117B805C3A" ma:contentTypeVersion="41" ma:contentTypeDescription="Create a new document." ma:contentTypeScope="" ma:versionID="d68ea101b9d1cec7e9c2b9edf19d2d73">
  <xsd:schema xmlns:xsd="http://www.w3.org/2001/XMLSchema" xmlns:xs="http://www.w3.org/2001/XMLSchema" xmlns:p="http://schemas.microsoft.com/office/2006/metadata/properties" xmlns:ns3="51a31c13-7d28-48a0-a94b-5106ed861dda" xmlns:ns4="e782d6ee-b3f3-488f-b4be-70578d5b4621" targetNamespace="http://schemas.microsoft.com/office/2006/metadata/properties" ma:root="true" ma:fieldsID="7872817d58d42003f5a960a802ec57ae" ns3:_="" ns4:_="">
    <xsd:import namespace="51a31c13-7d28-48a0-a94b-5106ed861dda"/>
    <xsd:import namespace="e782d6ee-b3f3-488f-b4be-70578d5b462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3:LastSharedByUser" minOccurs="0"/>
                <xsd:element ref="ns3:LastSharedByTime" minOccurs="0"/>
                <xsd:element ref="ns4:Templates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TeamsChannelId" minOccurs="0"/>
                <xsd:element ref="ns4:IsNotebookLocked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Teams_Channel_Section_Location" minOccurs="0"/>
                <xsd:element ref="ns4:_activity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31c13-7d28-48a0-a94b-5106ed861d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2d6ee-b3f3-488f-b4be-70578d5b4621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MediaServiceMetadata" ma:index="2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ath_Settings" ma:index="33" nillable="true" ma:displayName="Math Settings" ma:internalName="Math_Settings">
      <xsd:simpleType>
        <xsd:restriction base="dms:Text"/>
      </xsd:simpleType>
    </xsd:element>
    <xsd:element name="Distribution_Groups" ma:index="3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5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_activity" ma:index="41" nillable="true" ma:displayName="_activity" ma:hidden="true" ma:internalName="_activity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6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4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e782d6ee-b3f3-488f-b4be-70578d5b4621">
      <UserInfo>
        <DisplayName/>
        <AccountId xsi:nil="true"/>
        <AccountType/>
      </UserInfo>
    </Owner>
    <Teachers xmlns="e782d6ee-b3f3-488f-b4be-70578d5b4621">
      <UserInfo>
        <DisplayName/>
        <AccountId xsi:nil="true"/>
        <AccountType/>
      </UserInfo>
    </Teachers>
    <LMS_Mappings xmlns="e782d6ee-b3f3-488f-b4be-70578d5b4621" xsi:nil="true"/>
    <Math_Settings xmlns="e782d6ee-b3f3-488f-b4be-70578d5b4621" xsi:nil="true"/>
    <Invited_Teachers xmlns="e782d6ee-b3f3-488f-b4be-70578d5b4621" xsi:nil="true"/>
    <DefaultSectionNames xmlns="e782d6ee-b3f3-488f-b4be-70578d5b4621" xsi:nil="true"/>
    <Self_Registration_Enabled xmlns="e782d6ee-b3f3-488f-b4be-70578d5b4621" xsi:nil="true"/>
    <Templates xmlns="e782d6ee-b3f3-488f-b4be-70578d5b4621" xsi:nil="true"/>
    <FolderType xmlns="e782d6ee-b3f3-488f-b4be-70578d5b4621" xsi:nil="true"/>
    <Students xmlns="e782d6ee-b3f3-488f-b4be-70578d5b4621">
      <UserInfo>
        <DisplayName/>
        <AccountId xsi:nil="true"/>
        <AccountType/>
      </UserInfo>
    </Students>
    <Student_Groups xmlns="e782d6ee-b3f3-488f-b4be-70578d5b4621">
      <UserInfo>
        <DisplayName/>
        <AccountId xsi:nil="true"/>
        <AccountType/>
      </UserInfo>
    </Student_Groups>
    <Invited_Students xmlns="e782d6ee-b3f3-488f-b4be-70578d5b4621" xsi:nil="true"/>
    <_activity xmlns="e782d6ee-b3f3-488f-b4be-70578d5b4621" xsi:nil="true"/>
    <Self_Registration_Enabled0 xmlns="e782d6ee-b3f3-488f-b4be-70578d5b4621" xsi:nil="true"/>
    <IsNotebookLocked xmlns="e782d6ee-b3f3-488f-b4be-70578d5b4621" xsi:nil="true"/>
    <Is_Collaboration_Space_Locked xmlns="e782d6ee-b3f3-488f-b4be-70578d5b4621" xsi:nil="true"/>
    <Has_Teacher_Only_SectionGroup xmlns="e782d6ee-b3f3-488f-b4be-70578d5b4621" xsi:nil="true"/>
    <NotebookType xmlns="e782d6ee-b3f3-488f-b4be-70578d5b4621" xsi:nil="true"/>
    <CultureName xmlns="e782d6ee-b3f3-488f-b4be-70578d5b4621" xsi:nil="true"/>
    <Distribution_Groups xmlns="e782d6ee-b3f3-488f-b4be-70578d5b4621" xsi:nil="true"/>
    <AppVersion xmlns="e782d6ee-b3f3-488f-b4be-70578d5b4621" xsi:nil="true"/>
    <TeamsChannelId xmlns="e782d6ee-b3f3-488f-b4be-70578d5b4621" xsi:nil="true"/>
    <Teams_Channel_Section_Location xmlns="e782d6ee-b3f3-488f-b4be-70578d5b4621" xsi:nil="true"/>
  </documentManagement>
</p:properties>
</file>

<file path=customXml/itemProps1.xml><?xml version="1.0" encoding="utf-8"?>
<ds:datastoreItem xmlns:ds="http://schemas.openxmlformats.org/officeDocument/2006/customXml" ds:itemID="{64B0A57C-C22E-428D-B9E0-86211F393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a31c13-7d28-48a0-a94b-5106ed861dda"/>
    <ds:schemaRef ds:uri="e782d6ee-b3f3-488f-b4be-70578d5b46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21E52E-CD14-4075-A0F6-68A463DC22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CD6CDF-9413-44F2-8415-6341D111E078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51a31c13-7d28-48a0-a94b-5106ed861dda"/>
    <ds:schemaRef ds:uri="e782d6ee-b3f3-488f-b4be-70578d5b46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</Words>
  <Application>Microsoft Office PowerPoint</Application>
  <PresentationFormat>Bredbild</PresentationFormat>
  <Paragraphs>24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Erasmus + week</vt:lpstr>
      <vt:lpstr>Monday 12.2</vt:lpstr>
      <vt:lpstr>Tuesday 13.2</vt:lpstr>
      <vt:lpstr>Wednesday 14.2</vt:lpstr>
      <vt:lpstr>Thursday 15.2</vt:lpstr>
      <vt:lpstr>Friday 16.2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Annika Helenius</dc:creator>
  <cp:lastModifiedBy>Annika Helenius</cp:lastModifiedBy>
  <cp:revision>3</cp:revision>
  <dcterms:created xsi:type="dcterms:W3CDTF">2024-02-16T06:41:59Z</dcterms:created>
  <dcterms:modified xsi:type="dcterms:W3CDTF">2024-02-17T11:25:35Z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0x010100A0C27C6000EC40459B0297117B805C3A</vt:lpwstr>
  </property>
</Properties>
</file>