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EFD60-1210-43EA-B5C5-3722E0965DAA}" v="586" dt="2024-02-16T07:34:01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DF3DE0B-2C43-13A1-A1C6-0D5BD5D7E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3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Georgia Pro"/>
              </a:rPr>
              <a:t>Erasmus</a:t>
            </a:r>
            <a:r>
              <a:rPr lang="en-US" b="1" kern="1200" baseline="30000" dirty="0">
                <a:solidFill>
                  <a:srgbClr val="FFFFFF"/>
                </a:solidFill>
                <a:latin typeface="Georgia Pro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6D919-E82C-8C27-C9A5-771A51D09CFF}"/>
              </a:ext>
            </a:extLst>
          </p:cNvPr>
          <p:cNvSpPr txBox="1"/>
          <p:nvPr/>
        </p:nvSpPr>
        <p:spPr>
          <a:xfrm>
            <a:off x="3879701" y="3902476"/>
            <a:ext cx="45925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Georgia Pro"/>
                <a:cs typeface="Calibri"/>
              </a:rPr>
              <a:t>Misan, Antonio, Angeline, Adele, Amelia and Sofia</a:t>
            </a:r>
            <a:endParaRPr lang="en-US" i="1" dirty="0">
              <a:latin typeface="Georgia Pro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5" name="Picture 4" descr="A brick building with a clock tower&#10;&#10;Description automatically generated">
            <a:extLst>
              <a:ext uri="{FF2B5EF4-FFF2-40B4-BE49-F238E27FC236}">
                <a16:creationId xmlns:a16="http://schemas.microsoft.com/office/drawing/2014/main" id="{581FC567-2DB5-56B9-4E30-B0EE5EE09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" r="2468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6" name="Picture 5" descr="A building with a porch and a snowy yard&#10;&#10;Description automatically generated">
            <a:extLst>
              <a:ext uri="{FF2B5EF4-FFF2-40B4-BE49-F238E27FC236}">
                <a16:creationId xmlns:a16="http://schemas.microsoft.com/office/drawing/2014/main" id="{16322114-BC0E-DC97-9781-69BC8A4F0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42" r="-2" b="24085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 descr="Two women sitting on the floor&#10;&#10;Description automatically generated">
            <a:extLst>
              <a:ext uri="{FF2B5EF4-FFF2-40B4-BE49-F238E27FC236}">
                <a16:creationId xmlns:a16="http://schemas.microsoft.com/office/drawing/2014/main" id="{90F54C9B-6036-8E44-E30E-4636BAFB8A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24" r="-2" b="25579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7" name="Freeform: Shape 5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BBF32-196F-43EC-7445-1CF00572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>
                <a:latin typeface="Georgia Pro"/>
              </a:rPr>
              <a:t>Monday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4E54A-2233-7F2A-396A-E51F14E1B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endParaRPr lang="en-US" sz="1700" dirty="0">
              <a:latin typeface="Georgia Pro"/>
            </a:endParaRPr>
          </a:p>
          <a:p>
            <a:pPr marL="285750" indent="-285750"/>
            <a:r>
              <a:rPr lang="en-US" sz="1700" dirty="0">
                <a:latin typeface="Georgia Pro"/>
              </a:rPr>
              <a:t>On Monday we got to know the group with games</a:t>
            </a:r>
            <a:endParaRPr lang="en-US">
              <a:cs typeface="Calibri" panose="020F0502020204030204"/>
            </a:endParaRPr>
          </a:p>
          <a:p>
            <a:pPr marL="285750" indent="-285750"/>
            <a:r>
              <a:rPr lang="en-US" sz="1700" dirty="0">
                <a:latin typeface="Georgia Pro"/>
              </a:rPr>
              <a:t>We had yoga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285750" indent="-285750"/>
            <a:r>
              <a:rPr lang="en-US" sz="1700" dirty="0">
                <a:latin typeface="Georgia Pro"/>
              </a:rPr>
              <a:t>Town tour</a:t>
            </a:r>
            <a:endParaRPr lang="en-US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100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AC9267B6-FF21-C343-6546-994A65359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0" r="14276" b="1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E3C6D93B-C7BB-E02E-1FB8-FE275763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4"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DF1605C-981A-232B-3120-BA2FDCCCF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6" r="3880" b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04569-D072-2D55-E31E-2B16DF21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kern="1200" dirty="0">
                <a:latin typeface="Georgia Pro"/>
              </a:rPr>
              <a:t>Tuesday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787C-0FB4-C3C8-1C02-E9D0EAC4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sz="1700" kern="1200" dirty="0">
                <a:latin typeface="Georgia Pro"/>
              </a:rPr>
              <a:t>We made </a:t>
            </a:r>
            <a:r>
              <a:rPr lang="en-US" sz="1700" dirty="0">
                <a:latin typeface="Georgia Pro"/>
              </a:rPr>
              <a:t>different posters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marL="285750" indent="-285750"/>
            <a:r>
              <a:rPr lang="en-US" sz="1700" dirty="0">
                <a:latin typeface="Georgia Pro"/>
                <a:cs typeface="Calibri"/>
              </a:rPr>
              <a:t>We had pizza and </a:t>
            </a:r>
            <a:r>
              <a:rPr lang="en-US" sz="1700">
                <a:latin typeface="Georgia Pro"/>
                <a:cs typeface="Calibri"/>
              </a:rPr>
              <a:t>taco night</a:t>
            </a:r>
            <a:endParaRPr lang="en-US" sz="1700" dirty="0">
              <a:latin typeface="Georgia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76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at in the snow&#10;&#10;Description automatically generated">
            <a:extLst>
              <a:ext uri="{FF2B5EF4-FFF2-40B4-BE49-F238E27FC236}">
                <a16:creationId xmlns:a16="http://schemas.microsoft.com/office/drawing/2014/main" id="{32BA6B69-D423-A807-7AF5-1916423F8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0" r="1" b="7245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5" name="Picture 4" descr="A group of people posing for a photo in the snow&#10;&#10;Description automatically generated">
            <a:extLst>
              <a:ext uri="{FF2B5EF4-FFF2-40B4-BE49-F238E27FC236}">
                <a16:creationId xmlns:a16="http://schemas.microsoft.com/office/drawing/2014/main" id="{8CC24A9D-5443-8FD3-912B-EA2E10DC3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" r="8181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FABC779-4F58-BF79-76AC-5BC2293D3F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44" r="2" b="2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FA8D7-E708-F482-1920-185DE8A0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latin typeface="Georgia Pro"/>
              </a:rPr>
              <a:t>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2F13-2190-402B-93DB-0CC095BA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773168"/>
            <a:ext cx="3429000" cy="13350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/>
            <a:r>
              <a:rPr lang="en-US" sz="2100" kern="1200" dirty="0">
                <a:latin typeface="Georgia Pro"/>
              </a:rPr>
              <a:t>A daytrip to Helsinki</a:t>
            </a:r>
          </a:p>
          <a:p>
            <a:pPr marL="342900" indent="-342900"/>
            <a:r>
              <a:rPr lang="en-US" sz="2100" dirty="0">
                <a:latin typeface="Georgia Pro"/>
              </a:rPr>
              <a:t>We went to Suomenlinna</a:t>
            </a:r>
          </a:p>
          <a:p>
            <a:pPr marL="342900" indent="-342900"/>
            <a:r>
              <a:rPr lang="en-US" sz="2100" dirty="0">
                <a:latin typeface="Georgia Pro"/>
              </a:rPr>
              <a:t>We ate at a restaurant, and we went shopping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1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0FC74C1D-6E83-A211-1EC0-1FECBCFE8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2" r="-1" b="-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477C9371-BB56-BF7B-C862-24801E2DA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28" r="-2" b="17035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Picture 6" descr="A group of people in clothing holding signs&#10;&#10;Description automatically generated">
            <a:extLst>
              <a:ext uri="{FF2B5EF4-FFF2-40B4-BE49-F238E27FC236}">
                <a16:creationId xmlns:a16="http://schemas.microsoft.com/office/drawing/2014/main" id="{F19969F5-5262-A238-81D5-BA9A4ECD43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740" b="11960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ADD6E-22CA-DAA2-248C-D458C293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Georgia Pro"/>
                <a:cs typeface="Calibri Light"/>
              </a:rPr>
              <a:t>Thursday</a:t>
            </a:r>
            <a:endParaRPr lang="en-US" sz="2800" b="1" dirty="0">
              <a:latin typeface="Georgia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2A7E-4FAD-B90F-0FFA-929010CF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latin typeface="Georgia Pro"/>
                <a:cs typeface="Calibri"/>
              </a:rPr>
              <a:t>Ice skating and Penkkis</a:t>
            </a:r>
          </a:p>
          <a:p>
            <a:r>
              <a:rPr lang="en-US" sz="1700" dirty="0">
                <a:latin typeface="Georgia Pro"/>
                <a:cs typeface="Calibri"/>
              </a:rPr>
              <a:t>Karaoke evening </a:t>
            </a:r>
          </a:p>
          <a:p>
            <a:r>
              <a:rPr lang="en-US" sz="1700" dirty="0">
                <a:latin typeface="Georgia Pro"/>
                <a:cs typeface="Calibri"/>
              </a:rPr>
              <a:t>Ice hockey game</a:t>
            </a:r>
          </a:p>
          <a:p>
            <a:endParaRPr lang="en-US" sz="1700">
              <a:cs typeface="Calibri"/>
            </a:endParaRPr>
          </a:p>
        </p:txBody>
      </p:sp>
      <p:pic>
        <p:nvPicPr>
          <p:cNvPr id="8" name="Picture 7" descr="A group of people sitting in a stadium&#10;&#10;Description automatically generated">
            <a:extLst>
              <a:ext uri="{FF2B5EF4-FFF2-40B4-BE49-F238E27FC236}">
                <a16:creationId xmlns:a16="http://schemas.microsoft.com/office/drawing/2014/main" id="{89716C96-2293-9DC2-CA04-9DA380BF8F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831" r="2" b="31883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298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27C6000EC40459B0297117B805C3A" ma:contentTypeVersion="41" ma:contentTypeDescription="Create a new document." ma:contentTypeScope="" ma:versionID="d68ea101b9d1cec7e9c2b9edf19d2d73">
  <xsd:schema xmlns:xsd="http://www.w3.org/2001/XMLSchema" xmlns:xs="http://www.w3.org/2001/XMLSchema" xmlns:p="http://schemas.microsoft.com/office/2006/metadata/properties" xmlns:ns3="51a31c13-7d28-48a0-a94b-5106ed861dda" xmlns:ns4="e782d6ee-b3f3-488f-b4be-70578d5b4621" targetNamespace="http://schemas.microsoft.com/office/2006/metadata/properties" ma:root="true" ma:fieldsID="7872817d58d42003f5a960a802ec57ae" ns3:_="" ns4:_="">
    <xsd:import namespace="51a31c13-7d28-48a0-a94b-5106ed861dda"/>
    <xsd:import namespace="e782d6ee-b3f3-488f-b4be-70578d5b46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TeamsChannelId" minOccurs="0"/>
                <xsd:element ref="ns4:IsNotebookLocked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Teams_Channel_Section_Location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31c13-7d28-48a0-a94b-5106ed861d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2d6ee-b3f3-488f-b4be-70578d5b4621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Metadata" ma:index="2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_activity" ma:index="41" nillable="true" ma:displayName="_activity" ma:hidden="true" ma:internalName="_activity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e782d6ee-b3f3-488f-b4be-70578d5b4621">
      <UserInfo>
        <DisplayName/>
        <AccountId xsi:nil="true"/>
        <AccountType/>
      </UserInfo>
    </Owner>
    <Teachers xmlns="e782d6ee-b3f3-488f-b4be-70578d5b4621">
      <UserInfo>
        <DisplayName/>
        <AccountId xsi:nil="true"/>
        <AccountType/>
      </UserInfo>
    </Teachers>
    <LMS_Mappings xmlns="e782d6ee-b3f3-488f-b4be-70578d5b4621" xsi:nil="true"/>
    <Math_Settings xmlns="e782d6ee-b3f3-488f-b4be-70578d5b4621" xsi:nil="true"/>
    <Invited_Teachers xmlns="e782d6ee-b3f3-488f-b4be-70578d5b4621" xsi:nil="true"/>
    <DefaultSectionNames xmlns="e782d6ee-b3f3-488f-b4be-70578d5b4621" xsi:nil="true"/>
    <Self_Registration_Enabled xmlns="e782d6ee-b3f3-488f-b4be-70578d5b4621" xsi:nil="true"/>
    <Templates xmlns="e782d6ee-b3f3-488f-b4be-70578d5b4621" xsi:nil="true"/>
    <FolderType xmlns="e782d6ee-b3f3-488f-b4be-70578d5b4621" xsi:nil="true"/>
    <Students xmlns="e782d6ee-b3f3-488f-b4be-70578d5b4621">
      <UserInfo>
        <DisplayName/>
        <AccountId xsi:nil="true"/>
        <AccountType/>
      </UserInfo>
    </Students>
    <Student_Groups xmlns="e782d6ee-b3f3-488f-b4be-70578d5b4621">
      <UserInfo>
        <DisplayName/>
        <AccountId xsi:nil="true"/>
        <AccountType/>
      </UserInfo>
    </Student_Groups>
    <Invited_Students xmlns="e782d6ee-b3f3-488f-b4be-70578d5b4621" xsi:nil="true"/>
    <_activity xmlns="e782d6ee-b3f3-488f-b4be-70578d5b4621" xsi:nil="true"/>
    <Self_Registration_Enabled0 xmlns="e782d6ee-b3f3-488f-b4be-70578d5b4621" xsi:nil="true"/>
    <IsNotebookLocked xmlns="e782d6ee-b3f3-488f-b4be-70578d5b4621" xsi:nil="true"/>
    <Is_Collaboration_Space_Locked xmlns="e782d6ee-b3f3-488f-b4be-70578d5b4621" xsi:nil="true"/>
    <Has_Teacher_Only_SectionGroup xmlns="e782d6ee-b3f3-488f-b4be-70578d5b4621" xsi:nil="true"/>
    <NotebookType xmlns="e782d6ee-b3f3-488f-b4be-70578d5b4621" xsi:nil="true"/>
    <CultureName xmlns="e782d6ee-b3f3-488f-b4be-70578d5b4621" xsi:nil="true"/>
    <Distribution_Groups xmlns="e782d6ee-b3f3-488f-b4be-70578d5b4621" xsi:nil="true"/>
    <AppVersion xmlns="e782d6ee-b3f3-488f-b4be-70578d5b4621" xsi:nil="true"/>
    <TeamsChannelId xmlns="e782d6ee-b3f3-488f-b4be-70578d5b4621" xsi:nil="true"/>
    <Teams_Channel_Section_Location xmlns="e782d6ee-b3f3-488f-b4be-70578d5b4621" xsi:nil="true"/>
  </documentManagement>
</p:properties>
</file>

<file path=customXml/itemProps1.xml><?xml version="1.0" encoding="utf-8"?>
<ds:datastoreItem xmlns:ds="http://schemas.openxmlformats.org/officeDocument/2006/customXml" ds:itemID="{4A8A4C8D-E8C5-4C10-AF14-66D38321D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a31c13-7d28-48a0-a94b-5106ed861dda"/>
    <ds:schemaRef ds:uri="e782d6ee-b3f3-488f-b4be-70578d5b4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B1637-5507-46A4-BBD4-F9EC392A05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39D3D-C8DC-4B4F-B9DE-8783B0FA3EAB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e782d6ee-b3f3-488f-b4be-70578d5b4621"/>
    <ds:schemaRef ds:uri="http://schemas.microsoft.com/office/infopath/2007/PartnerControls"/>
    <ds:schemaRef ds:uri="51a31c13-7d28-48a0-a94b-5106ed861d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Microsoft Office PowerPoint</Application>
  <PresentationFormat>Bredbild</PresentationFormat>
  <Paragraphs>18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 Pro</vt:lpstr>
      <vt:lpstr>office theme</vt:lpstr>
      <vt:lpstr>Erasmus+</vt:lpstr>
      <vt:lpstr>Monday</vt:lpstr>
      <vt:lpstr>Tuesday</vt:lpstr>
      <vt:lpstr>Wednesday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Annika Helenius</dc:creator>
  <cp:lastModifiedBy>Annika Helenius</cp:lastModifiedBy>
  <cp:revision>179</cp:revision>
  <dcterms:created xsi:type="dcterms:W3CDTF">2024-02-16T06:43:50Z</dcterms:created>
  <dcterms:modified xsi:type="dcterms:W3CDTF">2024-02-17T11:27:24Z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0x010100A0C27C6000EC40459B0297117B805C3A</vt:lpwstr>
  </property>
</Properties>
</file>